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a1466da4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a1466da4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a1466da4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a1466da4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a1466da4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a1466da4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a1466da4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a1466da4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a1466da4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a1466da4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a1466da4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a1466da4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a1466da4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a1466da4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a1466da4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a1466da4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a1a05a4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a1a05a4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a1466da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a1466da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a1466da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a1466da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a1466da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a1466da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a1466da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a1466da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a1466da4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a1466da4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a1466da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a1466da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a1466da4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a1466da4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a1466da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a1466da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ire.org/heres-your-nicar23-lightning-talks-lineup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www.zenrows.com/blog/selenium-avoid-bot-detection#how-anti-bots-wor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hyperlink" Target="https://stackoverflow.com/questions/66092682/getting-blocked-by-a-website-with-selenium-and-chromedriv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s://new.pythonforengineers.com/blog/web-automation-dont-use-selenium-use-playwright/" TargetMode="External"/><Relationship Id="rId5" Type="http://schemas.openxmlformats.org/officeDocument/2006/relationships/hyperlink" Target="https://playwright.dev/python/docs/intro" TargetMode="External"/><Relationship Id="rId6" Type="http://schemas.openxmlformats.org/officeDocument/2006/relationships/hyperlink" Target="https://playwright.dev/python/docs/codegen#running-codege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weblink.dch.georgia.gov/WebLink/Browse.aspx?id=175806&amp;dbid=0&amp;repo=WE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hyperlink" Target="https://cases.ra.kroll.com/puertorico/Home-DocketInfo" TargetMode="External"/><Relationship Id="rId5" Type="http://schemas.openxmlformats.org/officeDocument/2006/relationships/hyperlink" Target="https://nopecha.com/" TargetMode="External"/><Relationship Id="rId6" Type="http://schemas.openxmlformats.org/officeDocument/2006/relationships/hyperlink" Target="https://github.com/NopeCHALLC/nopecha-extension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crapism.lav.io/" TargetMode="External"/><Relationship Id="rId4" Type="http://schemas.openxmlformats.org/officeDocument/2006/relationships/hyperlink" Target="https://www.lambdatest.com/blog/playwright-for-web-scraping/" TargetMode="External"/><Relationship Id="rId5" Type="http://schemas.openxmlformats.org/officeDocument/2006/relationships/hyperlink" Target="https://oxylabs.io/blog/rotate-proxies-python" TargetMode="External"/><Relationship Id="rId6" Type="http://schemas.openxmlformats.org/officeDocument/2006/relationships/hyperlink" Target="https://www.youtube.com/watch?v=oPjfDkge8Vc" TargetMode="External"/><Relationship Id="rId7" Type="http://schemas.openxmlformats.org/officeDocument/2006/relationships/hyperlink" Target="https://www.youtube.com/watch?v=H2-5ecFwHHQ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wwww.septa.org/procurement/bids/?bid_category=with-eps&amp;bid_status=closed" TargetMode="External"/><Relationship Id="rId5" Type="http://schemas.openxmlformats.org/officeDocument/2006/relationships/hyperlink" Target="https://www.calvados.gouv.fr/Publications/Avis-et-consultation-du-public/Consultation-du-public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useragentstring.com/" TargetMode="External"/><Relationship Id="rId5" Type="http://schemas.openxmlformats.org/officeDocument/2006/relationships/hyperlink" Target="https://pypi.org/project/fake-useragent/" TargetMode="External"/><Relationship Id="rId6" Type="http://schemas.openxmlformats.org/officeDocument/2006/relationships/hyperlink" Target="https://medium.com/geekculture/rotate-ip-address-and-user-agent-to-scrape-data-a010216c8d0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hyperlink" Target="https://iproyal.com/residential-proxie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hyperlink" Target="http://exampl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Scraping: Gotta Catch 'em All</a:t>
            </a:r>
            <a:endParaRPr sz="4900"/>
          </a:p>
        </p:txBody>
      </p:sp>
      <p:sp>
        <p:nvSpPr>
          <p:cNvPr id="55" name="Google Shape;55;p13"/>
          <p:cNvSpPr txBox="1"/>
          <p:nvPr/>
        </p:nvSpPr>
        <p:spPr>
          <a:xfrm>
            <a:off x="1050325" y="3212750"/>
            <a:ext cx="752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Credit: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Ryan Little's NICAR 23  Lightning Talk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25" y="0"/>
            <a:ext cx="348254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347525" y="1799450"/>
            <a:ext cx="20622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More info on making Selenium stealthy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043" y="0"/>
            <a:ext cx="37019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254850" y="1251125"/>
            <a:ext cx="21162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Example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25" y="0"/>
            <a:ext cx="348254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417050" y="1320625"/>
            <a:ext cx="20388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Some benefits of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Playwright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Installation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Generate tests instead of looking in devtools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25" y="0"/>
            <a:ext cx="348254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278025" y="1490525"/>
            <a:ext cx="22089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Example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25" y="0"/>
            <a:ext cx="34825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25" y="0"/>
            <a:ext cx="34825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25" y="0"/>
            <a:ext cx="34825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25" y="0"/>
            <a:ext cx="348254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/>
        </p:nvSpPr>
        <p:spPr>
          <a:xfrm>
            <a:off x="316650" y="131400"/>
            <a:ext cx="22242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Example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316650" y="828450"/>
            <a:ext cx="2224200" cy="4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There is an arms race between AI tools that solve CAPTCHAs and new types of CAPTCHAs. There are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services</a:t>
            </a:r>
            <a:r>
              <a:rPr lang="en" sz="1800">
                <a:solidFill>
                  <a:schemeClr val="dk2"/>
                </a:solidFill>
              </a:rPr>
              <a:t> where you have an API key and pass CAPTCHAs that need to be solved and get the solution in return. They include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browser extensions</a:t>
            </a:r>
            <a:r>
              <a:rPr lang="en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useful scraping tutorials</a:t>
            </a:r>
            <a:endParaRPr/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Scrapism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Playwright Tutorial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Leverage IP Address Rotation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Playwright for Web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Playwright with form authentication for scraping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043" y="0"/>
            <a:ext cx="37019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47525" y="1977075"/>
            <a:ext cx="18150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Example 1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Example 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043" y="0"/>
            <a:ext cx="37019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63375" y="1590925"/>
            <a:ext cx="19926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You've basically copied a single user agent from your own web browser or somewhere posted on the internet.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043" y="-61800"/>
            <a:ext cx="370191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25" y="0"/>
            <a:ext cx="348254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324350" y="2224200"/>
            <a:ext cx="18999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useragentstring.com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fake-useragent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Rotating IP and user agent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25" y="-40675"/>
            <a:ext cx="34825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25" y="0"/>
            <a:ext cx="348254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339800" y="2069750"/>
            <a:ext cx="2023500" cy="18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could rotate our IP address with a VPN, but those will likely be blocked soon enough as well.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675" y="355225"/>
            <a:ext cx="2546549" cy="37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425" y="355225"/>
            <a:ext cx="2499477" cy="37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293475" y="505950"/>
            <a:ext cx="17841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Even better than a single IP change is if we can  have several IP addresses in a pool, especially ones that make us look like we are making requests from residential areas or from mobile devices.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Residential proxies like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IPRoyal</a:t>
            </a:r>
            <a:r>
              <a:rPr lang="en" sz="1000">
                <a:solidFill>
                  <a:schemeClr val="dk2"/>
                </a:solidFill>
              </a:rPr>
              <a:t>  allow us to do that. There are free proxies, but often system administrators scrape those free proxy lists and </a:t>
            </a:r>
            <a:r>
              <a:rPr lang="en" sz="1000">
                <a:solidFill>
                  <a:schemeClr val="dk2"/>
                </a:solidFill>
              </a:rPr>
              <a:t>preemptively</a:t>
            </a:r>
            <a:r>
              <a:rPr lang="en" sz="1000">
                <a:solidFill>
                  <a:schemeClr val="dk2"/>
                </a:solidFill>
              </a:rPr>
              <a:t> ban them.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There are also mobile proxies, which make the request look like they come from a mobile plan.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This works even better when combined with spoofing the user agents to appear like phone web browsers. 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727" y="99150"/>
            <a:ext cx="2754526" cy="38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100" y="99150"/>
            <a:ext cx="2686675" cy="38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162175" y="1166175"/>
            <a:ext cx="2062200" cy="16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Example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